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0" r:id="rId2"/>
    <p:sldId id="301" r:id="rId3"/>
    <p:sldId id="302" r:id="rId4"/>
    <p:sldId id="304" r:id="rId5"/>
    <p:sldId id="305" r:id="rId6"/>
    <p:sldId id="303" r:id="rId7"/>
    <p:sldId id="30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9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9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3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2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7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2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1F727-74A8-0048-81A7-8572BB6B9E07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B8D7D-38BD-4E48-8B21-D8B0FF288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8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E4EFC-2874-2044-BD77-A741F700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Carpentries</a:t>
            </a:r>
          </a:p>
        </p:txBody>
      </p:sp>
      <p:pic>
        <p:nvPicPr>
          <p:cNvPr id="4" name="Google Shape;97;p13">
            <a:extLst>
              <a:ext uri="{FF2B5EF4-FFF2-40B4-BE49-F238E27FC236}">
                <a16:creationId xmlns:a16="http://schemas.microsoft.com/office/drawing/2014/main" id="{21F23C2E-5B3A-0847-A246-FA9ACE724D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539" y="1883216"/>
            <a:ext cx="2527043" cy="24579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4;p14">
            <a:extLst>
              <a:ext uri="{FF2B5EF4-FFF2-40B4-BE49-F238E27FC236}">
                <a16:creationId xmlns:a16="http://schemas.microsoft.com/office/drawing/2014/main" id="{DA56FD72-DA54-7441-AE05-0AB6589AEC07}"/>
              </a:ext>
            </a:extLst>
          </p:cNvPr>
          <p:cNvSpPr txBox="1">
            <a:spLocks/>
          </p:cNvSpPr>
          <p:nvPr/>
        </p:nvSpPr>
        <p:spPr>
          <a:xfrm>
            <a:off x="1021404" y="4341138"/>
            <a:ext cx="7101191" cy="95071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0000"/>
                </a:solidFill>
                <a:ea typeface="Proxima Nova"/>
                <a:cs typeface="Proxima Nova"/>
                <a:sym typeface="Proxima Nova"/>
              </a:rPr>
              <a:t>“We teach foundational coding and data science skills to researchers worldwide” </a:t>
            </a:r>
          </a:p>
        </p:txBody>
      </p:sp>
    </p:spTree>
    <p:extLst>
      <p:ext uri="{BB962C8B-B14F-4D97-AF65-F5344CB8AC3E}">
        <p14:creationId xmlns:p14="http://schemas.microsoft.com/office/powerpoint/2010/main" val="260013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9255-F287-964A-BF47-1B7B6D25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  <a:p>
            <a:pPr lvl="1"/>
            <a:r>
              <a:rPr lang="en-US" dirty="0"/>
              <a:t>Lessons are developed collaboratively on GitHub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Licence</a:t>
            </a:r>
            <a:endParaRPr lang="en-US" b="1" dirty="0"/>
          </a:p>
          <a:p>
            <a:pPr lvl="1"/>
            <a:r>
              <a:rPr lang="en-US" dirty="0"/>
              <a:t>Lessons are freely available under CC-BY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Contributions</a:t>
            </a:r>
          </a:p>
          <a:p>
            <a:pPr lvl="1"/>
            <a:r>
              <a:rPr lang="en-US" dirty="0"/>
              <a:t>All kinds of contributions are welcome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064872C4-9B40-7246-A781-D6F6F31D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57" y="1690688"/>
            <a:ext cx="1410510" cy="14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8882D-76A9-3240-80B8-E30CEA71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for open science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3B1B39-7A41-BF4C-A304-42FC2D65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48" y="3690636"/>
            <a:ext cx="2452719" cy="86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81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ABD4-C7A8-F04D-AECC-BB2CE563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1F8F-2B63-F647-8127-45A678F8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Volunteering</a:t>
            </a:r>
          </a:p>
          <a:p>
            <a:endParaRPr lang="en-US" dirty="0"/>
          </a:p>
          <a:p>
            <a:r>
              <a:rPr lang="en-US" dirty="0"/>
              <a:t>Inclusivity and respect</a:t>
            </a:r>
          </a:p>
          <a:p>
            <a:endParaRPr lang="en-US" dirty="0"/>
          </a:p>
          <a:p>
            <a:r>
              <a:rPr lang="en-US" dirty="0"/>
              <a:t>Code of Conduct</a:t>
            </a:r>
          </a:p>
        </p:txBody>
      </p:sp>
      <p:pic>
        <p:nvPicPr>
          <p:cNvPr id="4" name="Google Shape;204;p23">
            <a:extLst>
              <a:ext uri="{FF2B5EF4-FFF2-40B4-BE49-F238E27FC236}">
                <a16:creationId xmlns:a16="http://schemas.microsoft.com/office/drawing/2014/main" id="{389C630D-CC1B-2744-A524-BFD3A03A93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0" y="1310800"/>
            <a:ext cx="2334638" cy="48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5;p23">
            <a:extLst>
              <a:ext uri="{FF2B5EF4-FFF2-40B4-BE49-F238E27FC236}">
                <a16:creationId xmlns:a16="http://schemas.microsoft.com/office/drawing/2014/main" id="{FA8E2574-E06B-3D40-8280-8188BA74CC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638" y="1310799"/>
            <a:ext cx="2237362" cy="4749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733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7FE8-FE5F-3544-BD10-3D58AFE2A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Learners, instructors, and trainers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15B9A-80FF-8341-BBB2-53671DDE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2" y="1690688"/>
            <a:ext cx="8157818" cy="4588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A8526-FD9D-464A-9D28-FB242BC956CA}"/>
              </a:ext>
            </a:extLst>
          </p:cNvPr>
          <p:cNvSpPr txBox="1"/>
          <p:nvPr/>
        </p:nvSpPr>
        <p:spPr>
          <a:xfrm>
            <a:off x="0" y="6492875"/>
            <a:ext cx="895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carpentries.org</a:t>
            </a:r>
            <a:r>
              <a:rPr lang="en-US" dirty="0"/>
              <a:t>/blog/2021/04/trainer-training/</a:t>
            </a:r>
          </a:p>
        </p:txBody>
      </p:sp>
    </p:spTree>
    <p:extLst>
      <p:ext uri="{BB962C8B-B14F-4D97-AF65-F5344CB8AC3E}">
        <p14:creationId xmlns:p14="http://schemas.microsoft.com/office/powerpoint/2010/main" val="424396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21;p25">
            <a:extLst>
              <a:ext uri="{FF2B5EF4-FFF2-40B4-BE49-F238E27FC236}">
                <a16:creationId xmlns:a16="http://schemas.microsoft.com/office/drawing/2014/main" id="{8D5D6B48-DCC0-A645-9B7A-B32823BB42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0409" y="2476089"/>
            <a:ext cx="3219394" cy="21153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83A29-95E7-6D48-86C1-640BC124E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7002-AA5B-8148-8044-24558E971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684601" cy="4351339"/>
          </a:xfrm>
        </p:spPr>
        <p:txBody>
          <a:bodyPr/>
          <a:lstStyle/>
          <a:p>
            <a:r>
              <a:rPr lang="en-US" dirty="0"/>
              <a:t>A workshop is a group of self-contained ‘lessons’, ranging from 3 hours to 2 full days</a:t>
            </a:r>
          </a:p>
          <a:p>
            <a:r>
              <a:rPr lang="en-US" dirty="0"/>
              <a:t>Teach and do exercises with live coding and code-along</a:t>
            </a:r>
          </a:p>
          <a:p>
            <a:r>
              <a:rPr lang="en-US" dirty="0"/>
              <a:t>Instructor plus co-instructor and one or more helpers</a:t>
            </a:r>
          </a:p>
          <a:p>
            <a:r>
              <a:rPr lang="en-US" dirty="0"/>
              <a:t>Live feedback and pre/post workshop surveys</a:t>
            </a:r>
          </a:p>
        </p:txBody>
      </p:sp>
    </p:spTree>
    <p:extLst>
      <p:ext uri="{BB962C8B-B14F-4D97-AF65-F5344CB8AC3E}">
        <p14:creationId xmlns:p14="http://schemas.microsoft.com/office/powerpoint/2010/main" val="288684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2F8BD8-514B-F048-95BE-E4026E46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development life 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9741D-BFF8-B440-8991-5F039C69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16" y="2142693"/>
            <a:ext cx="8485167" cy="3277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79FF4-53FF-F04F-AAFF-BC16CB7BE4A9}"/>
              </a:ext>
            </a:extLst>
          </p:cNvPr>
          <p:cNvSpPr txBox="1"/>
          <p:nvPr/>
        </p:nvSpPr>
        <p:spPr>
          <a:xfrm>
            <a:off x="-1" y="64886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carpentries.github.io</a:t>
            </a:r>
            <a:r>
              <a:rPr lang="en-US" dirty="0"/>
              <a:t>/curriculum-development/the-lesson-life-</a:t>
            </a:r>
            <a:r>
              <a:rPr lang="en-US" dirty="0" err="1"/>
              <a:t>cycle.html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3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oftware Carpentry | Software Sustainability Institute">
            <a:extLst>
              <a:ext uri="{FF2B5EF4-FFF2-40B4-BE49-F238E27FC236}">
                <a16:creationId xmlns:a16="http://schemas.microsoft.com/office/drawing/2014/main" id="{1A04EA0F-FE37-3741-BFCB-8DC26E31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93" y="1350877"/>
            <a:ext cx="383498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30B8A-92FD-904E-9E36-58C26098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programs</a:t>
            </a:r>
          </a:p>
        </p:txBody>
      </p:sp>
      <p:pic>
        <p:nvPicPr>
          <p:cNvPr id="2050" name="Picture 2" descr="Data Carpentry · GitHub">
            <a:extLst>
              <a:ext uri="{FF2B5EF4-FFF2-40B4-BE49-F238E27FC236}">
                <a16:creationId xmlns:a16="http://schemas.microsoft.com/office/drawing/2014/main" id="{F3FD7CF6-8256-9446-B6F7-594B35C4D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93" y="3429000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bout – Introduction to R">
            <a:extLst>
              <a:ext uri="{FF2B5EF4-FFF2-40B4-BE49-F238E27FC236}">
                <a16:creationId xmlns:a16="http://schemas.microsoft.com/office/drawing/2014/main" id="{C0CC29FF-F023-834A-BFFD-86ADF5BA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54" y="3430031"/>
            <a:ext cx="3726000" cy="287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77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745811500B7248BB45A61120704A01" ma:contentTypeVersion="8" ma:contentTypeDescription="Create a new document." ma:contentTypeScope="" ma:versionID="4e40e026f8b1198968c7d5353ead7ca8">
  <xsd:schema xmlns:xsd="http://www.w3.org/2001/XMLSchema" xmlns:xs="http://www.w3.org/2001/XMLSchema" xmlns:p="http://schemas.microsoft.com/office/2006/metadata/properties" xmlns:ns2="b266899b-867a-402e-817e-49b51f9dc578" xmlns:ns3="a4454d11-ebac-4a37-be57-bd29a22e729e" targetNamespace="http://schemas.microsoft.com/office/2006/metadata/properties" ma:root="true" ma:fieldsID="079e905b3ad1062d55f06816218c74ec" ns2:_="" ns3:_="">
    <xsd:import namespace="b266899b-867a-402e-817e-49b51f9dc578"/>
    <xsd:import namespace="a4454d11-ebac-4a37-be57-bd29a22e72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66899b-867a-402e-817e-49b51f9dc5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54d11-ebac-4a37-be57-bd29a22e7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2F549C-E4DB-45BC-B9E4-6131FA6CAA4F}"/>
</file>

<file path=customXml/itemProps2.xml><?xml version="1.0" encoding="utf-8"?>
<ds:datastoreItem xmlns:ds="http://schemas.openxmlformats.org/officeDocument/2006/customXml" ds:itemID="{93024ABF-DE5D-4F93-A430-CD07317D5593}"/>
</file>

<file path=customXml/itemProps3.xml><?xml version="1.0" encoding="utf-8"?>
<ds:datastoreItem xmlns:ds="http://schemas.openxmlformats.org/officeDocument/2006/customXml" ds:itemID="{F9637DAD-67AB-4BC2-B253-2A255185773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131</Words>
  <Application>Microsoft Macintosh PowerPoint</Application>
  <PresentationFormat>On-screen Show (4:3)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Carpentries</vt:lpstr>
      <vt:lpstr>Open source for open science</vt:lpstr>
      <vt:lpstr>Ethos</vt:lpstr>
      <vt:lpstr>Learners, instructors, and trainers</vt:lpstr>
      <vt:lpstr>Workshop format</vt:lpstr>
      <vt:lpstr>Lesson development life cycle</vt:lpstr>
      <vt:lpstr>Lesson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MEYNERT Alison</dc:creator>
  <cp:lastModifiedBy>MEYNERT Alison</cp:lastModifiedBy>
  <cp:revision>1</cp:revision>
  <dcterms:created xsi:type="dcterms:W3CDTF">2021-09-09T10:19:04Z</dcterms:created>
  <dcterms:modified xsi:type="dcterms:W3CDTF">2021-09-09T10:33:00Z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0x010100E5745811500B7248BB45A61120704A01</vt:lpwstr>
  </property>
</Properties>
</file>